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73" r:id="rId4"/>
    <p:sldId id="263" r:id="rId5"/>
    <p:sldId id="275" r:id="rId6"/>
    <p:sldId id="277" r:id="rId7"/>
    <p:sldId id="278" r:id="rId8"/>
    <p:sldId id="276" r:id="rId9"/>
    <p:sldId id="259" r:id="rId10"/>
    <p:sldId id="271" r:id="rId11"/>
    <p:sldId id="291" r:id="rId12"/>
    <p:sldId id="297" r:id="rId13"/>
    <p:sldId id="298" r:id="rId14"/>
    <p:sldId id="294" r:id="rId15"/>
    <p:sldId id="280" r:id="rId16"/>
    <p:sldId id="279" r:id="rId17"/>
    <p:sldId id="292" r:id="rId18"/>
    <p:sldId id="285" r:id="rId19"/>
    <p:sldId id="293" r:id="rId20"/>
    <p:sldId id="299" r:id="rId21"/>
    <p:sldId id="300" r:id="rId22"/>
    <p:sldId id="301" r:id="rId23"/>
    <p:sldId id="295" r:id="rId24"/>
    <p:sldId id="290" r:id="rId25"/>
    <p:sldId id="287" r:id="rId26"/>
    <p:sldId id="283" r:id="rId27"/>
    <p:sldId id="281" r:id="rId28"/>
    <p:sldId id="27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5644494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066234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생산량과 </a:t>
            </a:r>
            <a:r>
              <a:rPr lang="ko-KR" altLang="en-US" sz="2400" dirty="0" err="1"/>
              <a:t>가공량은</a:t>
            </a:r>
            <a:r>
              <a:rPr lang="ko-KR" altLang="en-US" sz="2400" dirty="0"/>
              <a:t> </a:t>
            </a:r>
            <a:r>
              <a:rPr lang="en-US" altLang="ko-KR" sz="2400" dirty="0"/>
              <a:t>15</a:t>
            </a:r>
            <a:r>
              <a:rPr lang="ko-KR" altLang="en-US" sz="2400" dirty="0"/>
              <a:t>년 이후 많이 안정화되었고</a:t>
            </a:r>
            <a:endParaRPr lang="en-US" altLang="ko-KR" sz="24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가공품들의 수요는 점차 줄고 있음을 알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3C5D3-3B24-4FC7-B5B5-F6C8A7DD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0" y="2632110"/>
            <a:ext cx="5957657" cy="3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병렬처리로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/>
              <a:t>Overfitting </a:t>
            </a:r>
            <a:r>
              <a:rPr lang="ko-KR" altLang="en-US" dirty="0" err="1"/>
              <a:t>과적합</a:t>
            </a:r>
            <a:r>
              <a:rPr lang="ko-KR" altLang="en-US" dirty="0"/>
              <a:t> 방지를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30926" y="2979672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1126</Words>
  <Application>Microsoft Office PowerPoint</Application>
  <PresentationFormat>와이드스크린</PresentationFormat>
  <Paragraphs>355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160</cp:revision>
  <dcterms:created xsi:type="dcterms:W3CDTF">2016-11-29T09:26:18Z</dcterms:created>
  <dcterms:modified xsi:type="dcterms:W3CDTF">2020-01-22T12:19:36Z</dcterms:modified>
  <cp:version>1000.0000.01</cp:version>
</cp:coreProperties>
</file>